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42"/>
    <p:restoredTop sz="94679"/>
  </p:normalViewPr>
  <p:slideViewPr>
    <p:cSldViewPr snapToGrid="0" snapToObjects="1">
      <p:cViewPr varScale="1">
        <p:scale>
          <a:sx n="156" d="100"/>
          <a:sy n="15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10EEA-5C41-7641-8A83-AB67FB530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08121F-FB4C-9047-A1B0-F5C8C7B7F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BE536F-E565-DA41-AC47-05348D692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7B829-9D63-2248-96C2-70CF1720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CEEBE-1C91-E147-A878-E9D547B7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080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47B0D-85B6-EF48-B7B4-B79BF133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0CA768-677E-4847-B1A7-D149D2BF0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5A387-80C7-8A4C-A48C-BB9F00A1D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AC3A2-9114-0D44-900A-6EF7D890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EB4AA-FB1E-8A42-B8DA-041269CD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04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2B483B-B1F9-A549-A6C2-70DA0D544B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A6878A-E0FD-4E48-AF8D-41A5C53B3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034EC9-3CE5-2B4A-9EBC-7710CB9DC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9F929-46E8-1F45-87AE-DBB11EF28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3946F-2058-DC46-882E-D08A44DD8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8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02EC-3597-354F-8CFC-7AF96056F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9133B-4F4B-2041-A35C-812827283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7152F-338C-8E4D-B1B4-69F6CEB3D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6A93D-8228-6F48-A9BA-F5F7AD784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F3CF8-4EB7-2649-A54E-941313B2B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90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491BA-3293-6948-8D5C-9F2DD6C64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6D595-08EE-0F41-9803-534DDC769E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0B4CF-1F0A-0B46-B4A9-CC05283CA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D1A49-F6EE-C944-8B3F-DDDBC7EB9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13437-0FAE-5740-8151-0FDF3537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02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64B77-4E66-B146-9B3C-5B7AC2E8B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AC5D4-8AAC-1B49-BD56-7B20B34248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846688-5B3B-DF4A-91F9-F81B839F66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EBB4A-6BA0-FF47-ABCB-8505FE69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DB8A23-9E31-D149-90E6-77615607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D6E8D-43DD-F845-86F5-19E0274C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028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3B588-39A3-6B46-A2AF-4A0CABEE3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A5451-E7B6-8B40-BEE7-31ECE5A54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0D726-9D62-FE4F-86B1-F9102D4E9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25E342-1737-AF48-BF5F-3FBF1E0FF5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569FC-ED36-B541-84E8-34AD5E8F5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0182C-D9F0-2C4B-97E0-9A6D75BA7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46617-B771-6A4C-8EE9-A0B8AE9BC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7B54C-38FB-D04C-BBBC-C3994A9F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21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4B2A8-DADF-CD4D-A694-8E988F234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DD217-D7A4-2A4F-9A21-AB165AFCF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456CB-55CE-0F4A-8BE2-2DBF7FC45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E6BBF-3471-5343-A7FD-883180DC4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34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0C94C-4BF9-9941-9AE0-27E3064A3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8AB769-466E-8F42-B7DE-D30F99E6E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0A938-7272-404F-9190-EE2F7D3A3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4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8059E-EF2C-CC47-BFEC-91818AE27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4691B-0DE3-B144-A25A-85C8C2AC9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F8913-245A-5145-9A7C-F1EF7E46C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6B274-6AD2-8C46-A0DB-617962B38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CE251-0245-3947-8852-FDB6381A7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E17B3-457C-3B48-A83D-DC92E7E81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44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35164-F11E-234C-8472-DF038327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AE8D4-0980-6143-BBC3-77298E7913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290787-61B9-EA4F-B05E-483EDB687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80E5C-8364-3940-8C6B-09F6E9201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1C131B-3C4E-0F4D-94A5-4DF3C0943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4E23D-6D34-5C48-8A31-55EACA742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8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78D783-3314-224B-B504-C4079A1D9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81771-E236-E94F-8638-EF00686CD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8722E-727D-BF45-A80B-3FBD092F1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A9C0D-B4AE-0044-AD38-DAFD6291C889}" type="datetimeFigureOut">
              <a:rPr lang="en-US" smtClean="0"/>
              <a:t>3/2/20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5FAC4-D2D3-254A-8B26-BF697D60A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C56CE-5C29-F74F-A781-A964A97CF0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7B97C-2629-2D4D-BEE0-BF0B827C0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97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DAA55-209B-E144-94E5-963663AE8B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Tutorial:</a:t>
            </a:r>
            <a:br>
              <a:rPr lang="en-US" dirty="0"/>
            </a:br>
            <a:r>
              <a:rPr lang="en-US" dirty="0"/>
              <a:t>Convolutional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67B104-5897-B848-A7E5-3ADC2C653B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/>
              <a:t>Apaar Shanker</a:t>
            </a:r>
          </a:p>
          <a:p>
            <a:r>
              <a:rPr lang="en-US" dirty="0"/>
              <a:t>Matthew Barry</a:t>
            </a:r>
          </a:p>
        </p:txBody>
      </p:sp>
    </p:spTree>
    <p:extLst>
      <p:ext uri="{BB962C8B-B14F-4D97-AF65-F5344CB8AC3E}">
        <p14:creationId xmlns:p14="http://schemas.microsoft.com/office/powerpoint/2010/main" val="2491038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FBEA33E-47E9-0448-8784-9A0DD60C433D}"/>
                  </a:ext>
                </a:extLst>
              </p:cNvPr>
              <p:cNvSpPr txBox="1"/>
              <p:nvPr/>
            </p:nvSpPr>
            <p:spPr>
              <a:xfrm>
                <a:off x="5540829" y="3244334"/>
                <a:ext cx="11103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FBEA33E-47E9-0448-8784-9A0DD60C43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40829" y="3244334"/>
                <a:ext cx="1110342" cy="369332"/>
              </a:xfrm>
              <a:prstGeom prst="rect">
                <a:avLst/>
              </a:prstGeom>
              <a:blipFill>
                <a:blip r:embed="rId2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4A99DEC-C16D-E446-9036-8C92974E1685}"/>
              </a:ext>
            </a:extLst>
          </p:cNvPr>
          <p:cNvCxnSpPr>
            <a:cxnSpLocks/>
            <a:stCxn id="2" idx="1"/>
          </p:cNvCxnSpPr>
          <p:nvPr/>
        </p:nvCxnSpPr>
        <p:spPr>
          <a:xfrm flipH="1" flipV="1">
            <a:off x="3706587" y="2457450"/>
            <a:ext cx="1834242" cy="971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5D1E8F2-27A3-F84F-BC90-C0894394FDAE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706587" y="3429000"/>
            <a:ext cx="18342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F1947CD-DBB4-CC48-9C9D-C6880C3C70F6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3829051" y="3429000"/>
            <a:ext cx="1711778" cy="1036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45E53E3-55AF-C441-8906-7A3C44BC907B}"/>
              </a:ext>
            </a:extLst>
          </p:cNvPr>
          <p:cNvSpPr txBox="1"/>
          <p:nvPr/>
        </p:nvSpPr>
        <p:spPr>
          <a:xfrm>
            <a:off x="1053193" y="2272784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Discrete labels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AE0B40-29C6-E740-9343-BC9D3FFF5151}"/>
              </a:ext>
            </a:extLst>
          </p:cNvPr>
          <p:cNvSpPr txBox="1"/>
          <p:nvPr/>
        </p:nvSpPr>
        <p:spPr>
          <a:xfrm>
            <a:off x="1053193" y="3244334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Continuous scaler values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6E9B7C-4523-ED42-9652-CCEC36E1866C}"/>
              </a:ext>
            </a:extLst>
          </p:cNvPr>
          <p:cNvSpPr txBox="1"/>
          <p:nvPr/>
        </p:nvSpPr>
        <p:spPr>
          <a:xfrm>
            <a:off x="1053193" y="4281198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Continuous vector values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9F2B195-54B3-DC44-B3E1-005AEF687E18}"/>
              </a:ext>
            </a:extLst>
          </p:cNvPr>
          <p:cNvCxnSpPr>
            <a:cxnSpLocks/>
          </p:cNvCxnSpPr>
          <p:nvPr/>
        </p:nvCxnSpPr>
        <p:spPr>
          <a:xfrm flipH="1">
            <a:off x="6531429" y="2272784"/>
            <a:ext cx="1747158" cy="1156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B10EBFA-0089-8349-B1B1-FF1C61D021A0}"/>
              </a:ext>
            </a:extLst>
          </p:cNvPr>
          <p:cNvCxnSpPr>
            <a:cxnSpLocks/>
          </p:cNvCxnSpPr>
          <p:nvPr/>
        </p:nvCxnSpPr>
        <p:spPr>
          <a:xfrm flipH="1">
            <a:off x="6531429" y="3429000"/>
            <a:ext cx="18941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BC21F0A-6642-8045-8304-E7A071566694}"/>
              </a:ext>
            </a:extLst>
          </p:cNvPr>
          <p:cNvCxnSpPr>
            <a:cxnSpLocks/>
          </p:cNvCxnSpPr>
          <p:nvPr/>
        </p:nvCxnSpPr>
        <p:spPr>
          <a:xfrm flipH="1" flipV="1">
            <a:off x="6531429" y="3429000"/>
            <a:ext cx="1894114" cy="1036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FB82A85-193F-A34F-8DE8-4F607986A5FA}"/>
              </a:ext>
            </a:extLst>
          </p:cNvPr>
          <p:cNvSpPr txBox="1"/>
          <p:nvPr/>
        </p:nvSpPr>
        <p:spPr>
          <a:xfrm>
            <a:off x="7859486" y="2079956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vector values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62982DD-A99D-194C-A423-70F0E273B6C6}"/>
              </a:ext>
            </a:extLst>
          </p:cNvPr>
          <p:cNvSpPr txBox="1"/>
          <p:nvPr/>
        </p:nvSpPr>
        <p:spPr>
          <a:xfrm>
            <a:off x="7859486" y="3244333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sequential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0007FCE-AC9D-094B-82DD-274CE9A732A3}"/>
              </a:ext>
            </a:extLst>
          </p:cNvPr>
          <p:cNvSpPr txBox="1"/>
          <p:nvPr/>
        </p:nvSpPr>
        <p:spPr>
          <a:xfrm>
            <a:off x="7859486" y="4281198"/>
            <a:ext cx="2541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spatial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CA03449-3A56-904E-94CB-F722218AB41E}"/>
              </a:ext>
            </a:extLst>
          </p:cNvPr>
          <p:cNvCxnSpPr>
            <a:cxnSpLocks/>
            <a:endCxn id="2" idx="2"/>
          </p:cNvCxnSpPr>
          <p:nvPr/>
        </p:nvCxnSpPr>
        <p:spPr>
          <a:xfrm flipV="1">
            <a:off x="6096000" y="3613666"/>
            <a:ext cx="0" cy="7868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006FD1-5C35-F748-AEC3-3DC655508024}"/>
              </a:ext>
            </a:extLst>
          </p:cNvPr>
          <p:cNvSpPr txBox="1"/>
          <p:nvPr/>
        </p:nvSpPr>
        <p:spPr>
          <a:xfrm>
            <a:off x="3967845" y="4440606"/>
            <a:ext cx="43678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Approximating Techniques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Linear regression/ Logistic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Vector Machines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Decision Trees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Convolutional Neural Networks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Recurrent Neural Networks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7E5F1C4A-E595-D144-AEE7-79C34A515DF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The Supervised Learning Universe</a:t>
            </a:r>
          </a:p>
        </p:txBody>
      </p:sp>
    </p:spTree>
    <p:extLst>
      <p:ext uri="{BB962C8B-B14F-4D97-AF65-F5344CB8AC3E}">
        <p14:creationId xmlns:p14="http://schemas.microsoft.com/office/powerpoint/2010/main" val="210352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31B7-EDCB-A440-A002-5134C7E68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Supervised Learning Universe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E4FA3-27F2-EC4A-95DD-6EAAEEFF6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0797"/>
            <a:ext cx="12192000" cy="629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50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DD0962-E032-4D47-8B78-3B6584771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1630"/>
            <a:ext cx="12192000" cy="575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8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ACD35F-0555-E642-B768-EAC11A16D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38" y="2250041"/>
            <a:ext cx="3687441" cy="33545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C7B42EC-54BF-FB44-9784-8BCBC8A17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078" y="2224006"/>
            <a:ext cx="4220593" cy="33805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032230-7AED-694E-AC7E-B4109E75B7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1957" y="2348869"/>
            <a:ext cx="4008529" cy="325568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6E4278D-1DF1-9341-866A-3BE12D514C9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Conv Nets are Every Where</a:t>
            </a:r>
          </a:p>
        </p:txBody>
      </p:sp>
    </p:spTree>
    <p:extLst>
      <p:ext uri="{BB962C8B-B14F-4D97-AF65-F5344CB8AC3E}">
        <p14:creationId xmlns:p14="http://schemas.microsoft.com/office/powerpoint/2010/main" val="1640135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62</Words>
  <Application>Microsoft Macintosh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Tutorial: Convolutional Neural Networks</vt:lpstr>
      <vt:lpstr>PowerPoint Presentation</vt:lpstr>
      <vt:lpstr>The Supervised Learning Universe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Shanker, Apaar</dc:creator>
  <cp:lastModifiedBy>Shanker, Apaar</cp:lastModifiedBy>
  <cp:revision>5</cp:revision>
  <dcterms:created xsi:type="dcterms:W3CDTF">2020-03-02T18:41:52Z</dcterms:created>
  <dcterms:modified xsi:type="dcterms:W3CDTF">2020-03-02T19:20:49Z</dcterms:modified>
</cp:coreProperties>
</file>

<file path=docProps/thumbnail.jpeg>
</file>